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9" r:id="rId3"/>
    <p:sldId id="276" r:id="rId4"/>
    <p:sldId id="284" r:id="rId5"/>
    <p:sldId id="285" r:id="rId6"/>
    <p:sldId id="278" r:id="rId7"/>
    <p:sldId id="280" r:id="rId8"/>
    <p:sldId id="286" r:id="rId9"/>
    <p:sldId id="282" r:id="rId10"/>
    <p:sldId id="281" r:id="rId11"/>
    <p:sldId id="287" r:id="rId12"/>
    <p:sldId id="292" r:id="rId13"/>
    <p:sldId id="283" r:id="rId14"/>
    <p:sldId id="288" r:id="rId15"/>
    <p:sldId id="29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55" autoAdjust="0"/>
    <p:restoredTop sz="85164" autoAdjust="0"/>
  </p:normalViewPr>
  <p:slideViewPr>
    <p:cSldViewPr snapToGrid="0">
      <p:cViewPr varScale="1">
        <p:scale>
          <a:sx n="97" d="100"/>
          <a:sy n="97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8D7B11DA-F68E-45CD-91C9-74B605DB98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207EC6D-A74A-4679-A61E-EB5E9F34A9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7E8060C-EE48-43EE-A5DB-F5FE5CE38F89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F0E0450-BCDF-4128-8501-0720EB8FC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1BEB8E0-F786-4108-B784-ED4FEDDDD9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A0461B8-7AB8-4A60-AC28-457348DD03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4661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E007426-6C60-4D0E-B357-DAAB97B81209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A0F348A-DD1D-40CE-81C8-172AD04CD4E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885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F70C-EF2E-4BBC-9003-BFEF0C0B7E3E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A662-BB56-4A0F-AC87-F270F1B4A15C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050C-553A-4243-8C91-0582F86C2C58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650-4552-49A2-A288-6B9E2AC2965C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F1840-4257-4EB1-AC56-78E3B18F3A37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8A70-0B24-4281-8C65-D018DDC648F6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EE83A-852E-4591-9609-AE8EA7EB7B61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928E-B12C-4F48-B1AF-27270522393D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BBA0-5737-4A4B-AFE4-283F88B7C033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F9F6-4D1B-4B33-8986-BE43CCED9E9C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CE8F2-37A4-49B2-A6AF-DC4A637BEF37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B7CB5-9339-4019-BA14-B47FD688CAB3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6FEB-F398-4993-9208-BB5B047FD4FA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C075-5FAD-47EC-835D-B673292862EC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CC33-B582-45C5-92F8-0EBE7BCA7549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D897-77F2-4009-BD90-7AF261AF3C9C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658EB-7EF2-4F0A-9A27-AF6A26D84CC7}" type="datetime1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867B60EF-764E-4C29-B52D-EEC8C0602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003" r="15000" b="65512"/>
          <a:stretch/>
        </p:blipFill>
        <p:spPr>
          <a:xfrm>
            <a:off x="1828800" y="4734233"/>
            <a:ext cx="10363200" cy="888098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D2D0241-4761-4015-8A4A-7A762D838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297040BA-C6DA-44FB-B922-68FEBDE42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" t="12398" r="2914" b="5693"/>
          <a:stretch/>
        </p:blipFill>
        <p:spPr>
          <a:xfrm>
            <a:off x="0" y="5579806"/>
            <a:ext cx="12192000" cy="1278194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141BC1E3-8456-4F8A-8105-DA6BE1A8ED85}"/>
              </a:ext>
            </a:extLst>
          </p:cNvPr>
          <p:cNvSpPr/>
          <p:nvPr/>
        </p:nvSpPr>
        <p:spPr>
          <a:xfrm>
            <a:off x="0" y="4894665"/>
            <a:ext cx="1828800" cy="68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2E363BB-4FEB-4328-BAF3-D0D70602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"/>
            <a:ext cx="12192000" cy="196333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6A86FF94-CDC0-4ED2-BC9A-DA383CADA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42196"/>
            <a:ext cx="12191999" cy="31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8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93F316-FB4E-4B84-AFF9-2499FCC6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78" y="329899"/>
            <a:ext cx="9095708" cy="12808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Sequence diagram- video maker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CB24CDB-81CF-436E-8009-596D7119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ECD5D4F-C1E2-4904-B1D7-AE8F20B0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72" y="1152907"/>
            <a:ext cx="7647979" cy="56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33E175D-DC4F-4E3E-A1C7-D54D360E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853" y="2658397"/>
            <a:ext cx="9215618" cy="154120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Now demo </a:t>
            </a:r>
            <a:endParaRPr lang="he-IL" sz="6600" dirty="0">
              <a:solidFill>
                <a:schemeClr val="tx1"/>
              </a:solidFill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5808DECA-6AE9-4228-B0FD-392D04D1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4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2D49E6F6-046D-4EBE-B482-1BDC83D2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srtprj">
            <a:hlinkClick r:id="" action="ppaction://media"/>
            <a:extLst>
              <a:ext uri="{FF2B5EF4-FFF2-40B4-BE49-F238E27FC236}">
                <a16:creationId xmlns:a16="http://schemas.microsoft.com/office/drawing/2014/main" id="{E9F57E8B-6148-4F59-98B5-B740521F10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13439C-ECBB-44C4-98FF-9CC3E3ED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266" y="147337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Testing 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CC2B623-BFCC-4949-9085-A726DB13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BA4DF536-9F10-4577-87B8-88FE23279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53847"/>
              </p:ext>
            </p:extLst>
          </p:nvPr>
        </p:nvGraphicFramePr>
        <p:xfrm>
          <a:off x="1311579" y="787782"/>
          <a:ext cx="10644448" cy="5811883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372465">
                  <a:extLst>
                    <a:ext uri="{9D8B030D-6E8A-4147-A177-3AD203B41FA5}">
                      <a16:colId xmlns:a16="http://schemas.microsoft.com/office/drawing/2014/main" val="3461776991"/>
                    </a:ext>
                  </a:extLst>
                </a:gridCol>
                <a:gridCol w="3156155">
                  <a:extLst>
                    <a:ext uri="{9D8B030D-6E8A-4147-A177-3AD203B41FA5}">
                      <a16:colId xmlns:a16="http://schemas.microsoft.com/office/drawing/2014/main" val="1123930852"/>
                    </a:ext>
                  </a:extLst>
                </a:gridCol>
                <a:gridCol w="3077496">
                  <a:extLst>
                    <a:ext uri="{9D8B030D-6E8A-4147-A177-3AD203B41FA5}">
                      <a16:colId xmlns:a16="http://schemas.microsoft.com/office/drawing/2014/main" val="673374636"/>
                    </a:ext>
                  </a:extLst>
                </a:gridCol>
                <a:gridCol w="1038332">
                  <a:extLst>
                    <a:ext uri="{9D8B030D-6E8A-4147-A177-3AD203B41FA5}">
                      <a16:colId xmlns:a16="http://schemas.microsoft.com/office/drawing/2014/main" val="690735843"/>
                    </a:ext>
                  </a:extLst>
                </a:gridCol>
              </a:tblGrid>
              <a:tr h="4621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Actual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Expected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subject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Test No.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463295"/>
                  </a:ext>
                </a:extLst>
              </a:tr>
              <a:tr h="1504301"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(survey) Fail, on certain reference audio result was 7 on other was 3.25, </a:t>
                      </a:r>
                    </a:p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was 4.98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audio score about understanding 6/10 at least. From a survey.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Converting text to audio by using a reference voice.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390129"/>
                  </a:ext>
                </a:extLst>
              </a:tr>
              <a:tr h="462151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pass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A video file with text according to the subtitles file.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Adding subtitles from </a:t>
                      </a:r>
                      <a:r>
                        <a:rPr lang="en-US" dirty="0" err="1"/>
                        <a:t>srt</a:t>
                      </a:r>
                      <a:r>
                        <a:rPr lang="en-US" dirty="0"/>
                        <a:t> file to the video.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822574"/>
                  </a:ext>
                </a:extLst>
              </a:tr>
              <a:tr h="462151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pass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A </a:t>
                      </a:r>
                      <a:r>
                        <a:rPr lang="en-US" dirty="0" err="1"/>
                        <a:t>srt</a:t>
                      </a:r>
                      <a:r>
                        <a:rPr lang="en-US" dirty="0"/>
                        <a:t> file according to the </a:t>
                      </a:r>
                      <a:r>
                        <a:rPr lang="en-US" dirty="0" err="1"/>
                        <a:t>srt</a:t>
                      </a:r>
                      <a:r>
                        <a:rPr lang="en-US" dirty="0"/>
                        <a:t> file format.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Creating </a:t>
                      </a:r>
                      <a:r>
                        <a:rPr lang="en-US" dirty="0" err="1"/>
                        <a:t>srt</a:t>
                      </a:r>
                      <a:r>
                        <a:rPr lang="en-US" dirty="0"/>
                        <a:t> file.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508050"/>
                  </a:ext>
                </a:extLst>
              </a:tr>
              <a:tr h="462151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pass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Can't use a different format from </a:t>
                      </a:r>
                      <a:r>
                        <a:rPr lang="en-US" dirty="0" err="1"/>
                        <a:t>hh:mm:ss</a:t>
                      </a:r>
                      <a:r>
                        <a:rPr lang="en-US" dirty="0"/>
                        <a:t> while ss and mm not more then 59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Time format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003377"/>
                  </a:ext>
                </a:extLst>
              </a:tr>
              <a:tr h="462151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pass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Subtitle table is sorted by start time.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Table sort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20027"/>
                  </a:ext>
                </a:extLst>
              </a:tr>
              <a:tr h="462151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pass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Opening a mp4 </a:t>
                      </a:r>
                      <a:r>
                        <a:rPr lang="en-US" dirty="0" err="1"/>
                        <a:t>mkv</a:t>
                      </a:r>
                      <a:r>
                        <a:rPr lang="en-US" dirty="0"/>
                        <a:t> file.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(UI) open a video file.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90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66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57337E-17E4-404C-9834-F9C1261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Conclusions  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B248A1-4C12-4944-A5EB-A3392524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Our program can translate a subtitles to a voice.</a:t>
            </a:r>
          </a:p>
          <a:p>
            <a:pPr algn="l" rtl="0"/>
            <a:r>
              <a:rPr lang="en-US" dirty="0"/>
              <a:t>Add subtitles to a video.</a:t>
            </a:r>
          </a:p>
          <a:p>
            <a:pPr algn="l" rtl="0"/>
            <a:r>
              <a:rPr lang="en-US" dirty="0"/>
              <a:t>Add the voice to the video in the corresponding time.</a:t>
            </a:r>
          </a:p>
          <a:p>
            <a:pPr algn="l" rtl="0"/>
            <a:r>
              <a:rPr lang="en-US" dirty="0"/>
              <a:t>We added a </a:t>
            </a:r>
            <a:r>
              <a:rPr lang="en-US" dirty="0" err="1"/>
              <a:t>tts</a:t>
            </a:r>
            <a:r>
              <a:rPr lang="en-US" dirty="0"/>
              <a:t> option after a survey review.</a:t>
            </a:r>
          </a:p>
          <a:p>
            <a:pPr algn="l" rtl="0"/>
            <a:r>
              <a:rPr lang="en-US" dirty="0"/>
              <a:t>We love the program, it could be used to make funny Tik-</a:t>
            </a:r>
            <a:r>
              <a:rPr lang="en-US" dirty="0" err="1"/>
              <a:t>tok</a:t>
            </a:r>
            <a:r>
              <a:rPr lang="en-US" dirty="0"/>
              <a:t> videos.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6471CB-5C01-43E6-8BD9-38D9A18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33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57337E-17E4-404C-9834-F9C1261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Challenges   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B248A1-4C12-4944-A5EB-A3392524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Multiple usages of the same component.</a:t>
            </a:r>
          </a:p>
          <a:p>
            <a:pPr algn="l" rtl="0"/>
            <a:r>
              <a:rPr lang="en-US" dirty="0" err="1"/>
              <a:t>Ffmpeg</a:t>
            </a:r>
            <a:r>
              <a:rPr lang="en-US" dirty="0"/>
              <a:t> command line statues update.</a:t>
            </a:r>
          </a:p>
          <a:p>
            <a:pPr algn="l" rtl="0"/>
            <a:r>
              <a:rPr lang="en-US" dirty="0"/>
              <a:t>Graphical user interface freeze.</a:t>
            </a:r>
          </a:p>
          <a:p>
            <a:pPr algn="l" rtl="0"/>
            <a:r>
              <a:rPr lang="en-US" dirty="0"/>
              <a:t>Manage the time line of the audios.</a:t>
            </a:r>
          </a:p>
          <a:p>
            <a:pPr algn="l" rtl="0"/>
            <a:r>
              <a:rPr lang="en-US" dirty="0"/>
              <a:t>Tts expendability.</a:t>
            </a:r>
          </a:p>
          <a:p>
            <a:pPr algn="l" rtl="0"/>
            <a:r>
              <a:rPr lang="en-US" dirty="0"/>
              <a:t>Platform environment installing.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6471CB-5C01-43E6-8BD9-38D9A18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377BC7B-45A1-49B8-AEDC-5FA8A88A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0F6953D-4692-4099-887D-76BD92FC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362027EE-B69B-48D7-9A3B-E2601969876F}"/>
              </a:ext>
            </a:extLst>
          </p:cNvPr>
          <p:cNvSpPr txBox="1">
            <a:spLocks/>
          </p:cNvSpPr>
          <p:nvPr/>
        </p:nvSpPr>
        <p:spPr>
          <a:xfrm>
            <a:off x="3678386" y="3377027"/>
            <a:ext cx="809684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Thank you for listening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306102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כותרת 1">
            <a:extLst>
              <a:ext uri="{FF2B5EF4-FFF2-40B4-BE49-F238E27FC236}">
                <a16:creationId xmlns:a16="http://schemas.microsoft.com/office/drawing/2014/main" id="{9DA6E7C5-4F4B-408D-9196-9BD2E4C7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388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dirty="0"/>
              <a:t>The problem</a:t>
            </a:r>
            <a:endParaRPr lang="he-IL" sz="4000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FBF2622-DE6E-45BF-969C-B3BCE52D9973}"/>
              </a:ext>
            </a:extLst>
          </p:cNvPr>
          <p:cNvSpPr txBox="1"/>
          <p:nvPr/>
        </p:nvSpPr>
        <p:spPr>
          <a:xfrm>
            <a:off x="2917388" y="1375063"/>
            <a:ext cx="891462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Difficulty in creating informational 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Hard work in making dubbing for animated films.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13ADE561-D78C-4B54-A167-D0D4C631D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9" b="12500"/>
          <a:stretch/>
        </p:blipFill>
        <p:spPr>
          <a:xfrm>
            <a:off x="6096000" y="2950123"/>
            <a:ext cx="5654418" cy="2409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מציין מיקום של מספר שקופית 16">
            <a:extLst>
              <a:ext uri="{FF2B5EF4-FFF2-40B4-BE49-F238E27FC236}">
                <a16:creationId xmlns:a16="http://schemas.microsoft.com/office/drawing/2014/main" id="{9CA985F7-FEF0-499C-9436-38F2CE23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036D2F3-7B0B-4519-B3E5-4476C306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82" y="3716594"/>
            <a:ext cx="5377470" cy="3008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15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1">
            <a:extLst>
              <a:ext uri="{FF2B5EF4-FFF2-40B4-BE49-F238E27FC236}">
                <a16:creationId xmlns:a16="http://schemas.microsoft.com/office/drawing/2014/main" id="{4AB5C2C1-1CA6-429C-9BED-C94DDD43BD28}"/>
              </a:ext>
            </a:extLst>
          </p:cNvPr>
          <p:cNvSpPr txBox="1">
            <a:spLocks/>
          </p:cNvSpPr>
          <p:nvPr/>
        </p:nvSpPr>
        <p:spPr>
          <a:xfrm>
            <a:off x="4489824" y="163748"/>
            <a:ext cx="8915399" cy="2140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our solution   </a:t>
            </a:r>
            <a:endParaRPr lang="he-IL" sz="4000" dirty="0"/>
          </a:p>
        </p:txBody>
      </p:sp>
      <p:sp>
        <p:nvSpPr>
          <p:cNvPr id="12" name="מציין מיקום טקסט 2">
            <a:extLst>
              <a:ext uri="{FF2B5EF4-FFF2-40B4-BE49-F238E27FC236}">
                <a16:creationId xmlns:a16="http://schemas.microsoft.com/office/drawing/2014/main" id="{D15B53BF-288F-48D3-9689-D161B91CF026}"/>
              </a:ext>
            </a:extLst>
          </p:cNvPr>
          <p:cNvSpPr txBox="1">
            <a:spLocks/>
          </p:cNvSpPr>
          <p:nvPr/>
        </p:nvSpPr>
        <p:spPr>
          <a:xfrm>
            <a:off x="2689120" y="959663"/>
            <a:ext cx="8915400" cy="838200"/>
          </a:xfrm>
          <a:prstGeom prst="rect">
            <a:avLst/>
          </a:prstGeom>
        </p:spPr>
        <p:txBody>
          <a:bodyPr/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dirty="0"/>
          </a:p>
          <a:p>
            <a:pPr marL="457200" indent="-457200" algn="l" rtl="0">
              <a:buFont typeface="+mj-lt"/>
              <a:buAutoNum type="arabicPeriod"/>
            </a:pPr>
            <a:r>
              <a:rPr lang="en-US" sz="2800" dirty="0"/>
              <a:t>Add/edit subtitles on the video.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2800" dirty="0"/>
              <a:t>Choose in exist speaker or Recording himself and the software Cloning his voice according to the subtitles.  </a:t>
            </a:r>
            <a:endParaRPr lang="he-IL" sz="2800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53A2991-56C7-447E-9D49-B0F4E51954D8}"/>
              </a:ext>
            </a:extLst>
          </p:cNvPr>
          <p:cNvSpPr txBox="1"/>
          <p:nvPr/>
        </p:nvSpPr>
        <p:spPr>
          <a:xfrm>
            <a:off x="3555760" y="834061"/>
            <a:ext cx="5947120" cy="8002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u="sng" dirty="0"/>
              <a:t>Two high level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7C0A1C1F-1D4F-436E-9129-4F3E3990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3C85D7C-13F8-48C3-B46C-125B0FBE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9" y="3644459"/>
            <a:ext cx="5791368" cy="3100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1ECA089-710A-470F-B1CC-48F6154E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4459"/>
            <a:ext cx="5973820" cy="3100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חץ: למטה 4">
            <a:extLst>
              <a:ext uri="{FF2B5EF4-FFF2-40B4-BE49-F238E27FC236}">
                <a16:creationId xmlns:a16="http://schemas.microsoft.com/office/drawing/2014/main" id="{CE8A7760-7148-47BD-AB29-61074F31AE9C}"/>
              </a:ext>
            </a:extLst>
          </p:cNvPr>
          <p:cNvSpPr/>
          <p:nvPr/>
        </p:nvSpPr>
        <p:spPr>
          <a:xfrm rot="10800000">
            <a:off x="1150374" y="5368410"/>
            <a:ext cx="550605" cy="10815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0956DCC-5DDA-4450-9EC9-26150321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79" y="4755533"/>
            <a:ext cx="603556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2AC627-B32B-454E-8A71-C7B4D5A4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432" y="202689"/>
            <a:ext cx="9361181" cy="11701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High level packaging 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2F9D028-0FAC-42D5-9AA3-9C978B68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69A4276-6405-4F79-9595-3221EA6D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35" y="1470968"/>
            <a:ext cx="7568197" cy="5220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82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1A4E73-BDF1-460A-8EE0-9E09CFBAF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944" y="147337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Packaging with outside packages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4F6C4F10-0C5A-4329-94E9-91086EC4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FB90AFC-EE08-43A3-B2E7-4CF2D59E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34" y="916497"/>
            <a:ext cx="8791222" cy="579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62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52A8FB8-E92D-4BA4-AFD6-67F226FD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FBDDE45-5320-4F94-9B78-C875C65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6" y="60460"/>
            <a:ext cx="7238573" cy="664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2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6C1B0FF9-E58F-492D-B5C3-383209A0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AAC6EDF-60CA-4CE3-A100-D62A367EE128}"/>
              </a:ext>
            </a:extLst>
          </p:cNvPr>
          <p:cNvSpPr txBox="1"/>
          <p:nvPr/>
        </p:nvSpPr>
        <p:spPr>
          <a:xfrm>
            <a:off x="1809136" y="108570"/>
            <a:ext cx="9301316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Sequence diagram- add subtitles to the table</a:t>
            </a:r>
          </a:p>
          <a:p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1FE5085-1BC8-4E8D-A609-142078FC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57" y="817362"/>
            <a:ext cx="9211695" cy="604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0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21A121-1C40-4105-AC07-6AD2463F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432" y="624110"/>
            <a:ext cx="10048568" cy="1280890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Sequence diagram- audio make with audio reference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19FC4D60-7702-4462-83FA-5C4E769D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CDBB728-73E0-4E1F-9F74-74E0B7AF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63" y="1264555"/>
            <a:ext cx="7701450" cy="5433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38E6AD8-A267-4A3A-AC9A-4E3DC37AE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75" y="1376515"/>
            <a:ext cx="1168253" cy="837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D44BA2F-20B0-491F-A303-3359848C9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905" y="2035278"/>
            <a:ext cx="888190" cy="71441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488DC44-1D37-468D-8C0F-E0E6CA4F7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847" y="2359112"/>
            <a:ext cx="1267002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7E0B88-8BD2-4A69-B17C-A80ACF95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Sequence diagram-Audio file from text 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C991EC4D-9B68-4481-8C97-1C71ECAC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3139725-E193-4560-9A4B-FEB1DA0C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310569"/>
            <a:ext cx="7298328" cy="54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13207"/>
      </p:ext>
    </p:extLst>
  </p:cSld>
  <p:clrMapOvr>
    <a:masterClrMapping/>
  </p:clrMapOvr>
</p:sld>
</file>

<file path=ppt/theme/theme1.xml><?xml version="1.0" encoding="utf-8"?>
<a:theme xmlns:a="http://schemas.openxmlformats.org/drawingml/2006/main" name="עשן מתפתל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3985</TotalTime>
  <Words>335</Words>
  <Application>Microsoft Office PowerPoint</Application>
  <PresentationFormat>מסך רחב</PresentationFormat>
  <Paragraphs>76</Paragraphs>
  <Slides>16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עשן מתפתל</vt:lpstr>
      <vt:lpstr>מצגת של PowerPoint‏</vt:lpstr>
      <vt:lpstr>The problem</vt:lpstr>
      <vt:lpstr>מצגת של PowerPoint‏</vt:lpstr>
      <vt:lpstr>High level packaging </vt:lpstr>
      <vt:lpstr>Packaging with outside packages</vt:lpstr>
      <vt:lpstr>מצגת של PowerPoint‏</vt:lpstr>
      <vt:lpstr>מצגת של PowerPoint‏</vt:lpstr>
      <vt:lpstr>Sequence diagram- audio make with audio reference </vt:lpstr>
      <vt:lpstr>Sequence diagram-Audio file from text </vt:lpstr>
      <vt:lpstr>Sequence diagram- video maker</vt:lpstr>
      <vt:lpstr>Now demo </vt:lpstr>
      <vt:lpstr>מצגת של PowerPoint‏</vt:lpstr>
      <vt:lpstr>Testing </vt:lpstr>
      <vt:lpstr>Conclusions  </vt:lpstr>
      <vt:lpstr>Challenges   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יקיר כהן</dc:creator>
  <cp:lastModifiedBy>יקיר כהן</cp:lastModifiedBy>
  <cp:revision>109</cp:revision>
  <dcterms:created xsi:type="dcterms:W3CDTF">2021-01-13T10:27:20Z</dcterms:created>
  <dcterms:modified xsi:type="dcterms:W3CDTF">2021-06-20T15:32:23Z</dcterms:modified>
</cp:coreProperties>
</file>